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98" r:id="rId6"/>
    <p:sldId id="311" r:id="rId7"/>
    <p:sldId id="399" r:id="rId8"/>
    <p:sldId id="40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art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hyperlink" Target="https://wordwall.net/resource/107216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ordwall.net/resource/107225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play?category=tACVL2ns1Zw&amp;referrer=ecards-landing-page&amp;utm_source=onboard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4764410" y="277826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HOLIDAYS;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4764410" y="3429000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Valentine’s</a:t>
            </a:r>
            <a:r>
              <a:rPr lang="hr-HR" sz="4000" dirty="0"/>
              <a:t> </a:t>
            </a:r>
            <a:r>
              <a:rPr lang="hr-HR" sz="4000" dirty="0" err="1"/>
              <a:t>Day</a:t>
            </a:r>
            <a:endParaRPr lang="hr-HR" sz="4000" dirty="0"/>
          </a:p>
          <a:p>
            <a:pPr algn="r"/>
            <a:endParaRPr lang="hr-HR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9246BFE1-7B79-4729-ABAD-4A93B0B1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52" y="3583402"/>
            <a:ext cx="3501538" cy="21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955652" y="365604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3592521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2677627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2170723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2073574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3589104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3252498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3193093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077830" y="4074375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Ink Free" panose="03080402000500000000" pitchFamily="66" charset="0"/>
              </a:rPr>
              <a:t>VALENTINE’S</a:t>
            </a:r>
            <a:br>
              <a:rPr lang="hr-HR" sz="2400" dirty="0">
                <a:latin typeface="Ink Free" panose="03080402000500000000" pitchFamily="66" charset="0"/>
              </a:rPr>
            </a:br>
            <a:r>
              <a:rPr lang="hr-HR" sz="2400" dirty="0">
                <a:latin typeface="Ink Free" panose="03080402000500000000" pitchFamily="66" charset="0"/>
              </a:rPr>
              <a:t>DAY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3054852" y="2805846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Ink Free" panose="03080402000500000000" pitchFamily="66" charset="0"/>
              </a:rPr>
              <a:t>love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794464" y="2298942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roses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452596" y="2231280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hearts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83408" y="876762"/>
            <a:ext cx="1195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Remember the words you already know about Valentine’s Day . You can write them in the notebook or use the tool CREATE NOW on</a:t>
            </a:r>
            <a:r>
              <a:rPr lang="hr-HR" sz="2000" i="1" dirty="0"/>
              <a:t>: </a:t>
            </a:r>
            <a:r>
              <a:rPr lang="hr-HR" sz="2000" i="1" dirty="0">
                <a:hlinkClick r:id="rId8"/>
              </a:rPr>
              <a:t>https://wordart.com/</a:t>
            </a:r>
            <a:endParaRPr lang="hr-HR" sz="2000" i="1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C0B1F74-ED3A-4258-BC22-FCA543A10E4B}"/>
              </a:ext>
            </a:extLst>
          </p:cNvPr>
          <p:cNvSpPr txBox="1"/>
          <p:nvPr/>
        </p:nvSpPr>
        <p:spPr>
          <a:xfrm rot="21356220">
            <a:off x="3134553" y="5900001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When do we celebrate Valentine’s Day?</a:t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05E33BDB-2E05-4975-8334-0E2F584DE7B9}"/>
              </a:ext>
            </a:extLst>
          </p:cNvPr>
          <p:cNvSpPr txBox="1">
            <a:spLocks/>
          </p:cNvSpPr>
          <p:nvPr/>
        </p:nvSpPr>
        <p:spPr>
          <a:xfrm>
            <a:off x="0" y="104289"/>
            <a:ext cx="12117727" cy="115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i="1" dirty="0"/>
              <a:t>Try to solve this: </a:t>
            </a:r>
            <a:r>
              <a:rPr lang="hr-HR" sz="2000" i="1" dirty="0">
                <a:hlinkClick r:id="rId9"/>
              </a:rPr>
              <a:t>https://wordwall.net/resource/10721665</a:t>
            </a:r>
            <a:endParaRPr lang="hr-HR" sz="2000" i="1" dirty="0"/>
          </a:p>
          <a:p>
            <a:pPr algn="l"/>
            <a:r>
              <a:rPr lang="hr-HR" sz="2000" b="1" i="1" dirty="0"/>
              <a:t>Are you in love? </a:t>
            </a:r>
            <a:endParaRPr lang="hr-HR" sz="2000" i="1" dirty="0"/>
          </a:p>
        </p:txBody>
      </p:sp>
      <p:pic>
        <p:nvPicPr>
          <p:cNvPr id="2" name="Picture 2" descr="https://clipartart.com/images/february-14-clipart-9.png">
            <a:extLst>
              <a:ext uri="{FF2B5EF4-FFF2-40B4-BE49-F238E27FC236}">
                <a16:creationId xmlns:a16="http://schemas.microsoft.com/office/drawing/2014/main" id="{CB81E437-2D27-450A-A57A-130E6D54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08" y="2926712"/>
            <a:ext cx="3711382" cy="38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  <p:bldP spid="21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3691"/>
            <a:ext cx="5112929" cy="683061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7" y="104289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118.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273037" y="427106"/>
            <a:ext cx="6566207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54" y="1196561"/>
            <a:ext cx="10269887" cy="55571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" y="9306"/>
            <a:ext cx="5112762" cy="6839387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122330" y="167425"/>
            <a:ext cx="6610517" cy="600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Choose the correct answer.</a:t>
            </a:r>
            <a:br>
              <a:rPr lang="hr-HR" sz="2000" b="1" dirty="0"/>
            </a:br>
            <a:endParaRPr lang="en-US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8" y="979766"/>
            <a:ext cx="9359024" cy="56917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B603B1F-9FD2-4575-B943-EB8784BEF988}"/>
              </a:ext>
            </a:extLst>
          </p:cNvPr>
          <p:cNvSpPr txBox="1">
            <a:spLocks/>
          </p:cNvSpPr>
          <p:nvPr/>
        </p:nvSpPr>
        <p:spPr>
          <a:xfrm>
            <a:off x="9795172" y="5370490"/>
            <a:ext cx="2387260" cy="230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4013" algn="l"/>
              </a:tabLst>
            </a:pPr>
            <a:r>
              <a:rPr lang="hr-HR" sz="2000" i="1" dirty="0"/>
              <a:t>Practice herei! 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https://wordwall.net/resource/10722581</a:t>
            </a:r>
            <a:endParaRPr lang="hr-HR" sz="2000" i="1" dirty="0"/>
          </a:p>
          <a:p>
            <a:pPr marL="0" indent="0">
              <a:buNone/>
              <a:tabLst>
                <a:tab pos="354013" algn="l"/>
              </a:tabLst>
            </a:pPr>
            <a:endParaRPr lang="hr-HR" sz="2000" i="1" dirty="0"/>
          </a:p>
        </p:txBody>
      </p:sp>
      <p:pic>
        <p:nvPicPr>
          <p:cNvPr id="3074" name="Picture 2" descr="Vidi izvornu sliku">
            <a:extLst>
              <a:ext uri="{FF2B5EF4-FFF2-40B4-BE49-F238E27FC236}">
                <a16:creationId xmlns:a16="http://schemas.microsoft.com/office/drawing/2014/main" id="{4B8D1546-7DE9-4BA4-8E53-FD40DC05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8373">
            <a:off x="9575764" y="2230889"/>
            <a:ext cx="2606667" cy="18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" y="9306"/>
            <a:ext cx="5112762" cy="6839387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122330" y="798490"/>
            <a:ext cx="6610517" cy="402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Use the tool on the link to make a Valentine card:</a:t>
            </a:r>
            <a:br>
              <a:rPr lang="hr-HR" sz="2000" i="1" dirty="0"/>
            </a:br>
            <a:r>
              <a:rPr lang="hr-HR" sz="2000" i="1" dirty="0">
                <a:hlinkClick r:id="rId3"/>
              </a:rPr>
              <a:t>https://www.canva.com/design/play?category=tACVL2ns1Zw&amp;referrer=ecards-landing-page&amp;utm_source=onboarding</a:t>
            </a:r>
            <a:endParaRPr lang="hr-HR" sz="2000" i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2" descr="Vidi izvornu sliku">
            <a:extLst>
              <a:ext uri="{FF2B5EF4-FFF2-40B4-BE49-F238E27FC236}">
                <a16:creationId xmlns:a16="http://schemas.microsoft.com/office/drawing/2014/main" id="{7A016FEC-9107-4487-9771-B203F172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01401"/>
            <a:ext cx="4906851" cy="34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0" ma:contentTypeDescription="Create a new document." ma:contentTypeScope="" ma:versionID="b66ef70009e096adbb6056f566095fec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d64130b968841b120175b55dae0eada7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Props1.xml><?xml version="1.0" encoding="utf-8"?>
<ds:datastoreItem xmlns:ds="http://schemas.openxmlformats.org/officeDocument/2006/customXml" ds:itemID="{2F902432-74F7-4518-AED4-ABE61F04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343CF-7D1A-48FF-8B5C-2C8B269781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4CFE8-A2C0-4A4E-BD71-39F5776215ED}">
  <ds:schemaRefs>
    <ds:schemaRef ds:uri="http://schemas.microsoft.com/office/2006/metadata/properties"/>
    <ds:schemaRef ds:uri="http://schemas.microsoft.com/office/infopath/2007/PartnerControls"/>
    <ds:schemaRef ds:uri="f87c038a-0f61-486c-a8ca-ffce83998b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137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Ink Free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276</cp:revision>
  <dcterms:created xsi:type="dcterms:W3CDTF">2017-01-15T10:30:28Z</dcterms:created>
  <dcterms:modified xsi:type="dcterms:W3CDTF">2022-07-07T12:59:00Z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